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4" r:id="rId5"/>
    <p:sldId id="265" r:id="rId6"/>
    <p:sldId id="266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912DE-D439-409B-B248-3AAC9E423346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362F8-980B-47B6-822D-6594820173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58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790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79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55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38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17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9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362F8-980B-47B6-822D-65948201735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2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C220B-23B7-439F-A777-3517EDD01DE8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1A685-12EB-4D56-AC60-0BDE3015C8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CLASSROOM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First Days of School</a:t>
            </a:r>
          </a:p>
          <a:p>
            <a:endParaRPr lang="en-US" dirty="0"/>
          </a:p>
          <a:p>
            <a:r>
              <a:rPr lang="en-US" b="1" dirty="0" smtClean="0"/>
              <a:t>“How to Survive”</a:t>
            </a:r>
            <a:endParaRPr lang="en-US" b="1" dirty="0"/>
          </a:p>
        </p:txBody>
      </p:sp>
      <p:pic>
        <p:nvPicPr>
          <p:cNvPr id="1026" name="Picture 2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685800"/>
            <a:ext cx="1805940" cy="1814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Will You Be Ready?</a:t>
            </a:r>
            <a:br>
              <a:rPr lang="en-US" dirty="0" smtClean="0"/>
            </a:br>
            <a:r>
              <a:rPr lang="en-US" dirty="0" smtClean="0"/>
              <a:t>HAVE YOU: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Prepared a good </a:t>
            </a:r>
            <a:r>
              <a:rPr lang="en-US" dirty="0" smtClean="0"/>
              <a:t>learning </a:t>
            </a:r>
            <a:r>
              <a:rPr lang="en-US" dirty="0" smtClean="0"/>
              <a:t>environment</a:t>
            </a:r>
          </a:p>
          <a:p>
            <a:r>
              <a:rPr lang="en-US" dirty="0" smtClean="0"/>
              <a:t>Organized  your classroom</a:t>
            </a:r>
          </a:p>
          <a:p>
            <a:r>
              <a:rPr lang="en-US" dirty="0" smtClean="0"/>
              <a:t>Readied for Students: Seating/Materials</a:t>
            </a:r>
          </a:p>
          <a:p>
            <a:r>
              <a:rPr lang="en-US" dirty="0" smtClean="0"/>
              <a:t>Prepared procedures for the classroom</a:t>
            </a:r>
            <a:endParaRPr lang="en-US" dirty="0"/>
          </a:p>
        </p:txBody>
      </p:sp>
      <p:pic>
        <p:nvPicPr>
          <p:cNvPr id="1028" name="Picture 4" descr="C:\Users\Debbie\AppData\Local\Microsoft\Windows\Temporary Internet Files\Content.IE5\DIINJ32D\MC9004110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114800"/>
            <a:ext cx="2761307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Not Prepared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Unprepared learning environment</a:t>
            </a:r>
          </a:p>
          <a:p>
            <a:r>
              <a:rPr lang="en-US" dirty="0" smtClean="0"/>
              <a:t>Disorganized with materials</a:t>
            </a:r>
          </a:p>
          <a:p>
            <a:r>
              <a:rPr lang="en-US" dirty="0" smtClean="0"/>
              <a:t>Students do not know where to go</a:t>
            </a:r>
          </a:p>
          <a:p>
            <a:r>
              <a:rPr lang="en-US" dirty="0" smtClean="0"/>
              <a:t>Procedures haven’t been thought through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Users\Debbie\AppData\Local\Microsoft\Windows\Temporary Internet Files\Content.IE5\HALN4RB5\MC90030093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191000"/>
            <a:ext cx="1768450" cy="1819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Class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Rules should be both written and taught to students at the beginning of the year. Guidelines for establishing rules are:</a:t>
            </a:r>
          </a:p>
          <a:p>
            <a:r>
              <a:rPr lang="en-US" dirty="0" smtClean="0"/>
              <a:t>Involve the class in making the rules. </a:t>
            </a:r>
          </a:p>
          <a:p>
            <a:r>
              <a:rPr lang="en-US" dirty="0" smtClean="0"/>
              <a:t>Keep the rules short and easy to understand. </a:t>
            </a:r>
          </a:p>
          <a:p>
            <a:r>
              <a:rPr lang="en-US" dirty="0" smtClean="0"/>
              <a:t>Phrase the rules in a positive way. </a:t>
            </a:r>
          </a:p>
          <a:p>
            <a:r>
              <a:rPr lang="en-US" dirty="0" smtClean="0"/>
              <a:t>Remind the class of the rules at times other than when someone has misbehaved. </a:t>
            </a:r>
          </a:p>
          <a:p>
            <a:r>
              <a:rPr lang="en-US" dirty="0" smtClean="0"/>
              <a:t>Make different rules for different kinds of activities. </a:t>
            </a:r>
          </a:p>
          <a:p>
            <a:r>
              <a:rPr lang="en-US" dirty="0" smtClean="0"/>
              <a:t>Key children in to when different rules apply. </a:t>
            </a:r>
          </a:p>
          <a:p>
            <a:r>
              <a:rPr lang="en-US" dirty="0" smtClean="0"/>
              <a:t>Post the rules and review them periodically. </a:t>
            </a:r>
          </a:p>
          <a:p>
            <a:r>
              <a:rPr lang="en-US" dirty="0" smtClean="0"/>
              <a:t>If a rule isn't working, change it.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Elementary School</a:t>
            </a:r>
            <a:r>
              <a:rPr lang="en-US" dirty="0" smtClean="0"/>
              <a:t>: Be polite, Let others work,</a:t>
            </a:r>
          </a:p>
          <a:p>
            <a:pPr>
              <a:buNone/>
            </a:pPr>
            <a:r>
              <a:rPr lang="en-US" dirty="0" smtClean="0"/>
              <a:t>				Work quietly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Middle School</a:t>
            </a:r>
            <a:r>
              <a:rPr lang="en-US" dirty="0" smtClean="0"/>
              <a:t>: Enter class quietly, Raise hands   		to talk, Respect the rights of others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High School</a:t>
            </a:r>
            <a:r>
              <a:rPr lang="en-US" dirty="0" smtClean="0"/>
              <a:t>: Enter class quietly, Raise hands to 		talk, Respect others rights to speak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Routines /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dirty="0" smtClean="0"/>
              <a:t>Develop, teach, and enforce a specific routine for these basic situations:</a:t>
            </a:r>
          </a:p>
          <a:p>
            <a:r>
              <a:rPr lang="en-US" dirty="0" smtClean="0"/>
              <a:t>Passing papers </a:t>
            </a:r>
          </a:p>
          <a:p>
            <a:r>
              <a:rPr lang="en-US" dirty="0" smtClean="0"/>
              <a:t>Leaving to go to the restroom </a:t>
            </a:r>
          </a:p>
          <a:p>
            <a:r>
              <a:rPr lang="en-US" dirty="0" smtClean="0"/>
              <a:t>Sharpening pencils </a:t>
            </a:r>
          </a:p>
          <a:p>
            <a:r>
              <a:rPr lang="en-US" dirty="0" smtClean="0"/>
              <a:t>Heading of papers </a:t>
            </a:r>
          </a:p>
          <a:p>
            <a:r>
              <a:rPr lang="en-US" dirty="0" smtClean="0"/>
              <a:t>Getting supplies and books </a:t>
            </a:r>
          </a:p>
          <a:p>
            <a:r>
              <a:rPr lang="en-US" dirty="0" smtClean="0"/>
              <a:t>Working in small groups </a:t>
            </a:r>
          </a:p>
          <a:p>
            <a:r>
              <a:rPr lang="en-US" dirty="0" smtClean="0"/>
              <a:t>Dismissing the class </a:t>
            </a:r>
          </a:p>
          <a:p>
            <a:r>
              <a:rPr lang="en-US" dirty="0" smtClean="0"/>
              <a:t>When assignments are complete </a:t>
            </a:r>
          </a:p>
          <a:p>
            <a:r>
              <a:rPr lang="en-US" dirty="0" smtClean="0"/>
              <a:t>Putting away materials </a:t>
            </a:r>
          </a:p>
          <a:p>
            <a:r>
              <a:rPr lang="en-US" dirty="0" smtClean="0"/>
              <a:t>Safety routines </a:t>
            </a:r>
          </a:p>
          <a:p>
            <a:r>
              <a:rPr lang="en-US" dirty="0" smtClean="0"/>
              <a:t>Taking attendance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Debbie\AppData\Local\Microsoft\Windows\Temporary Internet Files\Content.IE5\DIINJ32D\MC9000569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124200"/>
            <a:ext cx="1821485" cy="175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Tips for How to Survive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91600" cy="5105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sz="6400" b="1" dirty="0" smtClean="0"/>
              <a:t>Are You Ready for the First Day?</a:t>
            </a:r>
            <a:endParaRPr lang="en-US" sz="6400" dirty="0" smtClean="0"/>
          </a:p>
          <a:p>
            <a:pPr>
              <a:buNone/>
            </a:pPr>
            <a:r>
              <a:rPr lang="en-US" sz="6400" i="1" dirty="0" smtClean="0"/>
              <a:t>One must learn by doing the thing, for though you think you know it, you have not certainty until you try.</a:t>
            </a:r>
            <a:r>
              <a:rPr lang="en-US" sz="6400" dirty="0" smtClean="0"/>
              <a:t> — Sophocles </a:t>
            </a:r>
          </a:p>
          <a:p>
            <a:pPr>
              <a:buNone/>
            </a:pPr>
            <a:r>
              <a:rPr lang="en-US" sz="6400" b="1" dirty="0" smtClean="0"/>
              <a:t>Make it interesting.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Choose assignments and activities that engage students so that learning is enjoyable. </a:t>
            </a:r>
          </a:p>
          <a:p>
            <a:pPr>
              <a:buNone/>
            </a:pPr>
            <a:r>
              <a:rPr lang="en-US" sz="6400" b="1" dirty="0" smtClean="0"/>
              <a:t>Plan relentlessly.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Plan for twice as much material as you think you can cover in one day.</a:t>
            </a:r>
          </a:p>
          <a:p>
            <a:pPr>
              <a:buNone/>
            </a:pPr>
            <a:r>
              <a:rPr lang="en-US" sz="6400" b="1" dirty="0" smtClean="0"/>
              <a:t>Develop a seating chart.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Use this chart until you get to know students. You can move students around once you know their names. </a:t>
            </a:r>
          </a:p>
          <a:p>
            <a:pPr>
              <a:buNone/>
            </a:pPr>
            <a:r>
              <a:rPr lang="en-US" sz="6400" b="1" dirty="0" smtClean="0"/>
              <a:t>Develop routines and standards for the day.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Think about how you will begin and end the day; take attendance, handle discipline, distribute work, and recess. </a:t>
            </a:r>
          </a:p>
          <a:p>
            <a:pPr>
              <a:buNone/>
            </a:pPr>
            <a:r>
              <a:rPr lang="en-US" sz="6400" b="1" dirty="0" smtClean="0"/>
              <a:t>Give your room some "class."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Decorate your room to catch the eyes of your students and give them something to think about. Make it homey with pictures of people in your life. </a:t>
            </a:r>
          </a:p>
          <a:p>
            <a:pPr>
              <a:buNone/>
            </a:pPr>
            <a:r>
              <a:rPr lang="en-US" sz="6400" b="1" dirty="0" smtClean="0"/>
              <a:t>Rules, Rules, Rules.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Get acquainted with school policies and procedures. Set up a folder to hold official notices, policies, and schedules. Find out what is expected of you in any situation so that you are prepared. </a:t>
            </a:r>
          </a:p>
          <a:p>
            <a:pPr>
              <a:buNone/>
            </a:pPr>
            <a:r>
              <a:rPr lang="en-US" sz="6400" b="1" dirty="0" smtClean="0"/>
              <a:t>It’s a material world.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Make sure you have all the materials you need to get school off to a smooth start – supplies, forms, passes, and so on. If you are a traveling teacher and sharing a room with another teacher, reach an agreement on how to accommodate each other’s needs. </a:t>
            </a:r>
          </a:p>
          <a:p>
            <a:pPr>
              <a:buNone/>
            </a:pPr>
            <a:r>
              <a:rPr lang="en-US" sz="6400" b="1" dirty="0" smtClean="0"/>
              <a:t>Take a deep breath.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Be at the door when the students arrive. Have your name written on the board. Establish your classroom routine and make the first day of school a success. </a:t>
            </a:r>
          </a:p>
          <a:p>
            <a:pPr>
              <a:buNone/>
            </a:pPr>
            <a:r>
              <a:rPr lang="en-US" sz="6400" b="1" dirty="0" smtClean="0"/>
              <a:t>Finally, keep these three goals of good teaching in mind: </a:t>
            </a:r>
            <a:r>
              <a:rPr lang="en-US" sz="6400" dirty="0" smtClean="0"/>
              <a:t/>
            </a:r>
            <a:br>
              <a:rPr lang="en-US" sz="6400" dirty="0" smtClean="0"/>
            </a:br>
            <a:r>
              <a:rPr lang="en-US" sz="6400" dirty="0" smtClean="0"/>
              <a:t>Be flexible, be patient, and keep your sense of humor</a:t>
            </a:r>
            <a:r>
              <a:rPr lang="en-US" sz="4000" dirty="0" smtClean="0"/>
              <a:t>.</a:t>
            </a:r>
          </a:p>
          <a:p>
            <a:pPr>
              <a:buNone/>
            </a:pPr>
            <a:r>
              <a:rPr lang="en-US" sz="3600" i="1" dirty="0" smtClean="0"/>
              <a:t> </a:t>
            </a:r>
            <a:endParaRPr lang="en-US" sz="3600" dirty="0" smtClean="0"/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pic>
        <p:nvPicPr>
          <p:cNvPr id="5124" name="Picture 4" descr="C:\Users\Debbie\AppData\Local\Microsoft\Windows\Temporary Internet Files\Content.IE5\YPJJTVJ4\MC9002905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33627"/>
            <a:ext cx="914400" cy="875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232</Words>
  <Application>Microsoft Office PowerPoint</Application>
  <PresentationFormat>On-screen Show (4:3)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CLASSROOM MANAGEMENT</vt:lpstr>
      <vt:lpstr>Will You Be Ready? HAVE YOU:</vt:lpstr>
      <vt:lpstr>Or Not Prepared </vt:lpstr>
      <vt:lpstr>Setting Class Rules</vt:lpstr>
      <vt:lpstr>Sample Rules</vt:lpstr>
      <vt:lpstr>Routines / Procedures</vt:lpstr>
      <vt:lpstr>Tips for How to Survive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Debbie</dc:creator>
  <cp:lastModifiedBy>Staff</cp:lastModifiedBy>
  <cp:revision>25</cp:revision>
  <dcterms:created xsi:type="dcterms:W3CDTF">2010-07-30T23:27:19Z</dcterms:created>
  <dcterms:modified xsi:type="dcterms:W3CDTF">2014-08-11T18:45:58Z</dcterms:modified>
</cp:coreProperties>
</file>